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84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84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888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888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888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888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888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888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760" cy="32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760" cy="32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760" cy="32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760" cy="32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840" cy="94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76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84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532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2026-07-13T22:33:40Z</dcterms:modified>
  <cp:revision>23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